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11" r:id="rId2"/>
    <p:sldId id="312" r:id="rId3"/>
    <p:sldId id="313" r:id="rId4"/>
    <p:sldId id="29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1523194" y="3006877"/>
              <a:ext cx="6097611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poser et calculer une multiplication. 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26 × 3 = …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3516712" y="36990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6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049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861777" y="3699029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1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22C9E8-7507-F4B5-8D86-3FF03E83C3FC}"/>
              </a:ext>
            </a:extLst>
          </p:cNvPr>
          <p:cNvSpPr/>
          <p:nvPr/>
        </p:nvSpPr>
        <p:spPr>
          <a:xfrm>
            <a:off x="3509883" y="370752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21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37 × 4 = …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2827020" y="3699029"/>
            <a:ext cx="1410491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1   2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049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861777" y="3699029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2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8C31E9-971A-2900-8B1A-DA96DABAC77E}"/>
              </a:ext>
            </a:extLst>
          </p:cNvPr>
          <p:cNvSpPr/>
          <p:nvPr/>
        </p:nvSpPr>
        <p:spPr>
          <a:xfrm>
            <a:off x="2842962" y="3688203"/>
            <a:ext cx="1410491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1   4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9434D9D-2E1E-E662-945E-C158867A441F}"/>
              </a:ext>
            </a:extLst>
          </p:cNvPr>
          <p:cNvSpPr txBox="1"/>
          <p:nvPr/>
        </p:nvSpPr>
        <p:spPr>
          <a:xfrm>
            <a:off x="5286533" y="965135"/>
            <a:ext cx="122475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148</a:t>
            </a:r>
          </a:p>
        </p:txBody>
      </p:sp>
    </p:spTree>
    <p:extLst>
      <p:ext uri="{BB962C8B-B14F-4D97-AF65-F5344CB8AC3E}">
        <p14:creationId xmlns:p14="http://schemas.microsoft.com/office/powerpoint/2010/main" val="327714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221CF-41BC-4B6E-BD7C-4759B26B1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2A347-5413-207C-C7E8-8F05BEDEC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Pose et calcule dans ton cahier.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BF1BFEC4-7F41-8C2C-8B38-5AC8A3441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3A5E474-4966-AA87-FCD5-7A12FCF0BB50}"/>
              </a:ext>
            </a:extLst>
          </p:cNvPr>
          <p:cNvGrpSpPr/>
          <p:nvPr/>
        </p:nvGrpSpPr>
        <p:grpSpPr>
          <a:xfrm>
            <a:off x="1170085" y="1221586"/>
            <a:ext cx="5035700" cy="584775"/>
            <a:chOff x="325024" y="1590450"/>
            <a:chExt cx="5035700" cy="584775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22037747-B131-8B62-4BA5-A965BAF6D588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32 × 4 = …</a:t>
              </a: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D24DDD2-558B-1B6D-4382-74455712B9E8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1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BB5CF6E2-3828-B461-A55C-D4FA638C2CA0}"/>
              </a:ext>
            </a:extLst>
          </p:cNvPr>
          <p:cNvGrpSpPr/>
          <p:nvPr/>
        </p:nvGrpSpPr>
        <p:grpSpPr>
          <a:xfrm>
            <a:off x="1170085" y="2136446"/>
            <a:ext cx="5035700" cy="584775"/>
            <a:chOff x="325024" y="1590450"/>
            <a:chExt cx="5035700" cy="5847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699151F-CBA5-4525-6B17-3AD15319BD78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52 × 3 = …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A31552C5-9909-9089-7AA3-A3AA07DEFEB6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2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AA5D366-07CC-4DF4-F713-3E3FD3204852}"/>
              </a:ext>
            </a:extLst>
          </p:cNvPr>
          <p:cNvGrpSpPr/>
          <p:nvPr/>
        </p:nvGrpSpPr>
        <p:grpSpPr>
          <a:xfrm>
            <a:off x="1170085" y="3051306"/>
            <a:ext cx="5035700" cy="584775"/>
            <a:chOff x="325024" y="1590450"/>
            <a:chExt cx="5035700" cy="584775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0658914-0279-6681-89CB-6DE2B781B042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23 × 5 = …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C04D21CE-A033-9EFF-9F6A-16DB177A0092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3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A774A8A-4B14-AC11-C193-9419ACB69C71}"/>
              </a:ext>
            </a:extLst>
          </p:cNvPr>
          <p:cNvGrpSpPr/>
          <p:nvPr/>
        </p:nvGrpSpPr>
        <p:grpSpPr>
          <a:xfrm>
            <a:off x="1170085" y="3966166"/>
            <a:ext cx="5035700" cy="584775"/>
            <a:chOff x="325024" y="1590450"/>
            <a:chExt cx="5035700" cy="5847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8C51AD9-EF4A-17B5-53B5-83C40ACF03C2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37 × 6 = …</a:t>
              </a: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DEABDFEC-53C1-450B-4DB7-7455AE4BDB6F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4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7DF5372-6874-42BC-5C1D-8BA2D16C9727}"/>
              </a:ext>
            </a:extLst>
          </p:cNvPr>
          <p:cNvGrpSpPr/>
          <p:nvPr/>
        </p:nvGrpSpPr>
        <p:grpSpPr>
          <a:xfrm>
            <a:off x="1170085" y="4881026"/>
            <a:ext cx="5035700" cy="584775"/>
            <a:chOff x="325024" y="1590450"/>
            <a:chExt cx="5035700" cy="584775"/>
          </a:xfrm>
        </p:grpSpPr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203E6238-E580-9859-CCD6-D4F243284FB4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/>
                <a:t>49 </a:t>
              </a:r>
              <a:r>
                <a:rPr lang="fr-FR" sz="3200" dirty="0"/>
                <a:t>× 7 = …</a:t>
              </a: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92BB61BF-20CD-C3B9-23F4-840362FB1955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0980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84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technique de calcul.</vt:lpstr>
      <vt:lpstr>Exemple.</vt:lpstr>
      <vt:lpstr>Pose et calcule dans ton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92</cp:revision>
  <dcterms:created xsi:type="dcterms:W3CDTF">2023-02-07T14:55:57Z</dcterms:created>
  <dcterms:modified xsi:type="dcterms:W3CDTF">2025-10-30T09:56:50Z</dcterms:modified>
</cp:coreProperties>
</file>